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1" r:id="rId4"/>
    <p:sldId id="262" r:id="rId5"/>
    <p:sldId id="263" r:id="rId6"/>
    <p:sldId id="265" r:id="rId7"/>
    <p:sldId id="269" r:id="rId8"/>
    <p:sldId id="266" r:id="rId9"/>
    <p:sldId id="270" r:id="rId10"/>
    <p:sldId id="267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363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C914-BC10-41AC-A8C8-91DE38938270}" type="datetimeFigureOut">
              <a:rPr lang="ru-RU" smtClean="0"/>
              <a:pPr/>
              <a:t>06.07.20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EB64-AE24-4EC9-B308-B345D0F31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C914-BC10-41AC-A8C8-91DE38938270}" type="datetimeFigureOut">
              <a:rPr lang="ru-RU" smtClean="0"/>
              <a:pPr/>
              <a:t>06.07.20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EB64-AE24-4EC9-B308-B345D0F31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C914-BC10-41AC-A8C8-91DE38938270}" type="datetimeFigureOut">
              <a:rPr lang="ru-RU" smtClean="0"/>
              <a:pPr/>
              <a:t>06.07.20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EB64-AE24-4EC9-B308-B345D0F31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C914-BC10-41AC-A8C8-91DE38938270}" type="datetimeFigureOut">
              <a:rPr lang="ru-RU" smtClean="0"/>
              <a:pPr/>
              <a:t>06.07.20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EB64-AE24-4EC9-B308-B345D0F31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C914-BC10-41AC-A8C8-91DE38938270}" type="datetimeFigureOut">
              <a:rPr lang="ru-RU" smtClean="0"/>
              <a:pPr/>
              <a:t>06.07.20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EB64-AE24-4EC9-B308-B345D0F31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C914-BC10-41AC-A8C8-91DE38938270}" type="datetimeFigureOut">
              <a:rPr lang="ru-RU" smtClean="0"/>
              <a:pPr/>
              <a:t>06.07.20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EB64-AE24-4EC9-B308-B345D0F31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C914-BC10-41AC-A8C8-91DE38938270}" type="datetimeFigureOut">
              <a:rPr lang="ru-RU" smtClean="0"/>
              <a:pPr/>
              <a:t>06.07.20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EB64-AE24-4EC9-B308-B345D0F31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C914-BC10-41AC-A8C8-91DE38938270}" type="datetimeFigureOut">
              <a:rPr lang="ru-RU" smtClean="0"/>
              <a:pPr/>
              <a:t>06.07.20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EB64-AE24-4EC9-B308-B345D0F31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C914-BC10-41AC-A8C8-91DE38938270}" type="datetimeFigureOut">
              <a:rPr lang="ru-RU" smtClean="0"/>
              <a:pPr/>
              <a:t>06.07.20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EB64-AE24-4EC9-B308-B345D0F31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C914-BC10-41AC-A8C8-91DE38938270}" type="datetimeFigureOut">
              <a:rPr lang="ru-RU" smtClean="0"/>
              <a:pPr/>
              <a:t>06.07.20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5EB64-AE24-4EC9-B308-B345D0F31B1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1C914-BC10-41AC-A8C8-91DE38938270}" type="datetimeFigureOut">
              <a:rPr lang="ru-RU" smtClean="0"/>
              <a:pPr/>
              <a:t>06.07.20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495EB64-AE24-4EC9-B308-B345D0F31B1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CE1C914-BC10-41AC-A8C8-91DE38938270}" type="datetimeFigureOut">
              <a:rPr lang="ru-RU" smtClean="0"/>
              <a:pPr/>
              <a:t>06.07.20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95EB64-AE24-4EC9-B308-B345D0F31B1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41445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/>
              <a:t>Наши таланты</a:t>
            </a:r>
            <a:br>
              <a:rPr lang="ru-RU" sz="5300" dirty="0" smtClean="0"/>
            </a:br>
            <a:r>
              <a:rPr lang="ru-RU" sz="4000" dirty="0" smtClean="0">
                <a:solidFill>
                  <a:srgbClr val="FFFF00"/>
                </a:solidFill>
              </a:rPr>
              <a:t>(работы детей 12группы)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429132"/>
            <a:ext cx="7854696" cy="1714512"/>
          </a:xfrm>
        </p:spPr>
        <p:txBody>
          <a:bodyPr>
            <a:normAutofit/>
          </a:bodyPr>
          <a:lstStyle/>
          <a:p>
            <a:endParaRPr lang="ru-RU" b="1" i="1" dirty="0" smtClean="0"/>
          </a:p>
          <a:p>
            <a:r>
              <a:rPr lang="ru-RU" b="1" i="1" dirty="0" smtClean="0"/>
              <a:t>Подготовила</a:t>
            </a:r>
          </a:p>
          <a:p>
            <a:r>
              <a:rPr lang="ru-RU" b="1" i="1" dirty="0" smtClean="0"/>
              <a:t>воспитатель Прищепа В.А.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43644"/>
            <a:ext cx="8401080" cy="500066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Степан Коротких</a:t>
            </a:r>
            <a:endParaRPr lang="ru-RU" sz="66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18" name="Picture 2" descr="D:\ФОТО И КАРТИНКИ\хонор\24.06.20\IMG-20200623-WA0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85728"/>
            <a:ext cx="8405870" cy="5643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736"/>
            <a:ext cx="8229600" cy="5143536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>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</a:rPr>
            </a:b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4459" y="500042"/>
            <a:ext cx="8462383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372478"/>
            <a:ext cx="8785255" cy="627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64" cy="5940444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lum bright="-40000"/>
          </a:blip>
          <a:srcRect/>
          <a:stretch>
            <a:fillRect/>
          </a:stretch>
        </p:blipFill>
        <p:spPr bwMode="auto">
          <a:xfrm>
            <a:off x="144462" y="144463"/>
            <a:ext cx="8785256" cy="64278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358246" cy="628654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44463"/>
            <a:ext cx="5486400" cy="652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6154758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20669" r="8048"/>
          <a:stretch>
            <a:fillRect/>
          </a:stretch>
        </p:blipFill>
        <p:spPr bwMode="auto">
          <a:xfrm>
            <a:off x="144463" y="357166"/>
            <a:ext cx="5713421" cy="600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869006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4" y="500042"/>
            <a:ext cx="5150377" cy="6038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 descr="D:\ФОТО И КАРТИНКИ\хонор\24.06.20\IMG-20200611-WA00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00310" y="468040"/>
            <a:ext cx="4843690" cy="6032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Autofit/>
          </a:bodyPr>
          <a:lstStyle/>
          <a:p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285727"/>
            <a:ext cx="4570413" cy="595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 descr="D:\ФОТО И КАРТИНКИ\хонор\24.06.20\IMG-20200612-WA00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662" y="214290"/>
            <a:ext cx="4214202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ФОТО И КАРТИНКИ\хонор\24.06.20\IMG-20200623-WA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57166"/>
            <a:ext cx="8350280" cy="58579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</TotalTime>
  <Words>9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Наши таланты (работы детей 12группы)</vt:lpstr>
      <vt:lpstr>                      </vt:lpstr>
      <vt:lpstr>   </vt:lpstr>
      <vt:lpstr> </vt:lpstr>
      <vt:lpstr> </vt:lpstr>
      <vt:lpstr> </vt:lpstr>
      <vt:lpstr> </vt:lpstr>
      <vt:lpstr>Слайд 8</vt:lpstr>
      <vt:lpstr>Слайд 9</vt:lpstr>
      <vt:lpstr>Степан Коротких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Родительское собрание на тему: «Роль отцов в воспитании детей»</dc:title>
  <dc:creator>Kolobok</dc:creator>
  <cp:lastModifiedBy>ДМ</cp:lastModifiedBy>
  <cp:revision>14</cp:revision>
  <dcterms:created xsi:type="dcterms:W3CDTF">2016-04-12T06:49:34Z</dcterms:created>
  <dcterms:modified xsi:type="dcterms:W3CDTF">2020-07-06T10:46:08Z</dcterms:modified>
</cp:coreProperties>
</file>